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7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12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96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803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65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7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800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331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474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66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AE02-1A9E-44E1-BD2B-BD8254EBB639}" type="datetimeFigureOut">
              <a:rPr lang="da-DK" smtClean="0"/>
              <a:t>07-03-2013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46C7-201A-4B62-8AB5-8212CDC4CF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12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kat+og+hund&amp;source=images&amp;cd=&amp;cad=rja&amp;docid=VQRJvk1uKEl4nM&amp;tbnid=qPInqJKCU39PpM:&amp;ved=0CAUQjRw&amp;url=http://www.varbak.com/billeder/katte-og-hunde-1&amp;ei=issYUZyQC83htQay94DwAg&amp;bvm=bv.42080656,d.Yms&amp;psig=AFQjCNE1F2Zeq5biBptamReTrx6lDdHb2w&amp;ust=136066585830699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g en gård mig bygge v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1316"/>
            <a:ext cx="8928992" cy="634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5580112" y="4156045"/>
            <a:ext cx="3456384" cy="25853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 smtClean="0"/>
              <a:t>1. </a:t>
            </a:r>
            <a:r>
              <a:rPr lang="da-DK" dirty="0" smtClean="0"/>
              <a:t>Jeg </a:t>
            </a:r>
            <a:r>
              <a:rPr lang="da-DK" dirty="0" smtClean="0"/>
              <a:t>en gård mig bygge vil,</a:t>
            </a:r>
            <a:br>
              <a:rPr lang="da-DK" dirty="0" smtClean="0"/>
            </a:br>
            <a:r>
              <a:rPr lang="da-DK" dirty="0" smtClean="0"/>
              <a:t>der skal være have til.</a:t>
            </a:r>
            <a:br>
              <a:rPr lang="da-DK" dirty="0" smtClean="0"/>
            </a:br>
            <a:r>
              <a:rPr lang="da-DK" dirty="0" smtClean="0"/>
              <a:t>Store marker, grønne enge,</a:t>
            </a:r>
            <a:br>
              <a:rPr lang="da-DK" dirty="0" smtClean="0"/>
            </a:br>
            <a:r>
              <a:rPr lang="da-DK" dirty="0" smtClean="0"/>
              <a:t>og med lam i lille vænge,</a:t>
            </a:r>
            <a:br>
              <a:rPr lang="da-DK" dirty="0" smtClean="0"/>
            </a:br>
            <a:r>
              <a:rPr lang="da-DK" dirty="0" smtClean="0"/>
              <a:t>heste, grise, køer og får,</a:t>
            </a:r>
            <a:br>
              <a:rPr lang="da-DK" dirty="0" smtClean="0"/>
            </a:br>
            <a:r>
              <a:rPr lang="da-DK" dirty="0" smtClean="0"/>
              <a:t>hører til min bondegård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a-DK" sz="2000" b="1" dirty="0" smtClean="0"/>
              <a:t>Jeg en gård mig bygge vil</a:t>
            </a:r>
            <a:endParaRPr lang="da-DK" sz="2000" b="1" dirty="0"/>
          </a:p>
          <a:p>
            <a:pPr eaLnBrk="1" hangingPunct="1"/>
            <a:r>
              <a:rPr lang="da-DK" sz="1600" dirty="0"/>
              <a:t>Tekst: </a:t>
            </a:r>
            <a:r>
              <a:rPr lang="da-DK" sz="1600" dirty="0" smtClean="0"/>
              <a:t>Børnesang</a:t>
            </a:r>
            <a:endParaRPr lang="da-DK" sz="1600" i="1" dirty="0"/>
          </a:p>
        </p:txBody>
      </p:sp>
      <p:sp>
        <p:nvSpPr>
          <p:cNvPr id="1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830888" y="116632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8952A98-6291-409C-AD75-2A51428EFBB7}" type="slidenum">
              <a:rPr lang="da-DK" sz="1600" smtClean="0"/>
              <a:pPr eaLnBrk="1" hangingPunct="1"/>
              <a:t>1</a:t>
            </a:fld>
            <a:r>
              <a:rPr lang="da-DK" sz="1600" dirty="0" smtClean="0"/>
              <a:t> af </a:t>
            </a:r>
            <a:r>
              <a:rPr lang="da-DK" sz="1600" dirty="0" smtClean="0"/>
              <a:t>3</a:t>
            </a:r>
            <a:endParaRPr lang="da-DK" sz="1600" dirty="0" smtClean="0"/>
          </a:p>
        </p:txBody>
      </p:sp>
    </p:spTree>
    <p:extLst>
      <p:ext uri="{BB962C8B-B14F-4D97-AF65-F5344CB8AC3E}">
        <p14:creationId xmlns:p14="http://schemas.microsoft.com/office/powerpoint/2010/main" val="41137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" y="257374"/>
            <a:ext cx="4324844" cy="3243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07" y="1124744"/>
            <a:ext cx="4591232" cy="221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638922" cy="2729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5292080" y="4005064"/>
            <a:ext cx="316835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 smtClean="0"/>
              <a:t>2. </a:t>
            </a:r>
            <a:r>
              <a:rPr lang="da-DK" dirty="0" smtClean="0"/>
              <a:t>Der </a:t>
            </a:r>
            <a:r>
              <a:rPr lang="da-DK" dirty="0" smtClean="0"/>
              <a:t>er hestestald og lo,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på mit tag skal storken bo.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Gæs og ænder, høns og duer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vil jeg ha' og mange stuer,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huset hvidt og </a:t>
            </a:r>
            <a:r>
              <a:rPr lang="da-DK" dirty="0" err="1" smtClean="0"/>
              <a:t>tæk't</a:t>
            </a:r>
            <a:r>
              <a:rPr lang="da-DK" dirty="0" smtClean="0"/>
              <a:t> med strå,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dør og </a:t>
            </a:r>
            <a:r>
              <a:rPr lang="da-DK" dirty="0" err="1" smtClean="0"/>
              <a:t>vindu'r</a:t>
            </a:r>
            <a:r>
              <a:rPr lang="da-DK" dirty="0" smtClean="0"/>
              <a:t> malet blå.</a:t>
            </a:r>
            <a:endParaRPr lang="da-DK" dirty="0"/>
          </a:p>
        </p:txBody>
      </p:sp>
      <p:sp>
        <p:nvSpPr>
          <p:cNvPr id="6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830888" y="116632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8952A98-6291-409C-AD75-2A51428EFBB7}" type="slidenum">
              <a:rPr lang="da-DK" sz="1600" smtClean="0"/>
              <a:pPr eaLnBrk="1" hangingPunct="1"/>
              <a:t>2</a:t>
            </a:fld>
            <a:r>
              <a:rPr lang="da-DK" sz="1600" dirty="0" smtClean="0"/>
              <a:t> af </a:t>
            </a:r>
            <a:r>
              <a:rPr lang="da-DK" sz="1600" dirty="0" smtClean="0"/>
              <a:t>3</a:t>
            </a:r>
            <a:endParaRPr lang="da-DK" sz="1600" dirty="0" smtClean="0"/>
          </a:p>
        </p:txBody>
      </p:sp>
    </p:spTree>
    <p:extLst>
      <p:ext uri="{BB962C8B-B14F-4D97-AF65-F5344CB8AC3E}">
        <p14:creationId xmlns:p14="http://schemas.microsoft.com/office/powerpoint/2010/main" val="39329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5508104" y="3938237"/>
            <a:ext cx="338437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 smtClean="0"/>
              <a:t>3. </a:t>
            </a:r>
            <a:r>
              <a:rPr lang="da-DK" dirty="0" smtClean="0"/>
              <a:t>Op </a:t>
            </a:r>
            <a:r>
              <a:rPr lang="da-DK" dirty="0" smtClean="0"/>
              <a:t>af brøndens klare vand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trækker jeg min lille spand,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vander koen, vander hesten,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medens sol går ned i vesten,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følger koen i sin bås,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 lukker port og dør i lås.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148671" cy="23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t3.gstatic.com/images?q=tbn:ANd9GcRibM55amfCbX20xZXFSLxEQGEBXy7JUtunRKGSjiDlg4DzAVYJ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8" y="3933056"/>
            <a:ext cx="2746276" cy="2059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830888" y="116632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8952A98-6291-409C-AD75-2A51428EFBB7}" type="slidenum">
              <a:rPr lang="da-DK" sz="1600" smtClean="0"/>
              <a:pPr eaLnBrk="1" hangingPunct="1"/>
              <a:t>3</a:t>
            </a:fld>
            <a:r>
              <a:rPr lang="da-DK" sz="1600" dirty="0" smtClean="0"/>
              <a:t> af </a:t>
            </a:r>
            <a:r>
              <a:rPr lang="da-DK" sz="1600" dirty="0" smtClean="0"/>
              <a:t>3</a:t>
            </a:r>
            <a:endParaRPr lang="da-DK" sz="1600" dirty="0" smtClean="0"/>
          </a:p>
        </p:txBody>
      </p:sp>
    </p:spTree>
    <p:extLst>
      <p:ext uri="{BB962C8B-B14F-4D97-AF65-F5344CB8AC3E}">
        <p14:creationId xmlns:p14="http://schemas.microsoft.com/office/powerpoint/2010/main" val="40129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119</Words>
  <Application>Microsoft Office PowerPoint</Application>
  <PresentationFormat>Skærmshow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Kontortema</vt:lpstr>
      <vt:lpstr>PowerPoint-præsentation</vt:lpstr>
      <vt:lpstr>PowerPoint-præsentation</vt:lpstr>
      <vt:lpstr>PowerPoint-præsentation</vt:lpstr>
    </vt:vector>
  </TitlesOfParts>
  <Company>Assens Skoler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Jette Lunde</dc:creator>
  <cp:lastModifiedBy>Jan Christiansen</cp:lastModifiedBy>
  <cp:revision>6</cp:revision>
  <dcterms:created xsi:type="dcterms:W3CDTF">2013-02-11T09:57:57Z</dcterms:created>
  <dcterms:modified xsi:type="dcterms:W3CDTF">2013-03-07T10:52:12Z</dcterms:modified>
</cp:coreProperties>
</file>